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7" r:id="rId2"/>
    <p:sldId id="258" r:id="rId3"/>
    <p:sldId id="259" r:id="rId4"/>
    <p:sldId id="260" r:id="rId5"/>
    <p:sldId id="261" r:id="rId6"/>
    <p:sldId id="262"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49EF64-31CC-4A8C-955B-B09A5A318D56}" type="datetimeFigureOut">
              <a:rPr lang="en-US" smtClean="0"/>
              <a:t>4/6/2010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557DE0-DCDB-4042-95B6-C4BEB575AB9C}"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There are lots of things you need to bear in mind when handling or allowing children to handle art products. Most of these things you will probably have some knowledge or idea of what to do. The concerns on this slide are the most common issues, but most of these things are acknowledged on the product’s label. </a:t>
            </a:r>
          </a:p>
          <a:p>
            <a:endParaRPr lang="en-GB" dirty="0"/>
          </a:p>
        </p:txBody>
      </p:sp>
      <p:sp>
        <p:nvSpPr>
          <p:cNvPr id="4" name="Slide Number Placeholder 3"/>
          <p:cNvSpPr>
            <a:spLocks noGrp="1"/>
          </p:cNvSpPr>
          <p:nvPr>
            <p:ph type="sldNum" sz="quarter" idx="10"/>
          </p:nvPr>
        </p:nvSpPr>
        <p:spPr/>
        <p:txBody>
          <a:bodyPr/>
          <a:lstStyle/>
          <a:p>
            <a:fld id="{FE996DE5-BD1A-447B-B4F3-1473F36C58FB}" type="slidenum">
              <a:rPr lang="en-GB" smtClean="0"/>
              <a:pPr/>
              <a:t>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dirty="0" smtClean="0"/>
              <a:t>Obviously, READ THE LABEL. This will give you the basic info you need to know about that product specifically. It will also generally give you some first aid advice in the event of irritation to a product, and when you should seek professional medical advice. Storage instructions should also be on the label, and if none of this information is then there should at least be a phone number to ring for information.</a:t>
            </a:r>
          </a:p>
          <a:p>
            <a:r>
              <a:rPr lang="en-GB" sz="1200" dirty="0" smtClean="0"/>
              <a:t>If you ask around school, there will be someone who has dealt with the art products you want to use before. There will probably be general rules on storage of materials too, and you should follow these. If you have any serious concerns, ask the art coordinator who should at least be able to point you in the direction of some good information. </a:t>
            </a:r>
          </a:p>
          <a:p>
            <a:r>
              <a:rPr lang="en-GB" sz="1200" dirty="0" err="1" smtClean="0"/>
              <a:t>Dickblick.com</a:t>
            </a:r>
            <a:r>
              <a:rPr lang="en-GB" sz="1200" dirty="0" smtClean="0"/>
              <a:t> is a great website. It is primarily an online shop for art products, but it also gives you some official paperwork for each product (where applicable) with detailed information about health and safety hazards. I really recommend looking at this site, even if you don’t buy the products it’s selling, you can get the info for free.</a:t>
            </a:r>
          </a:p>
          <a:p>
            <a:r>
              <a:rPr lang="en-GB" sz="1200" dirty="0" smtClean="0"/>
              <a:t>Most importantly, USE YOUR COMMON SENSE!! If one of your children decide to drink a pot of paint, you’re obviously going to be SLIGHTLY worried about that and get some professional medical advice. If one of your children pokes themselves in the eye with a finger covered in </a:t>
            </a:r>
            <a:r>
              <a:rPr lang="en-GB" sz="1200" dirty="0" err="1" smtClean="0"/>
              <a:t>powderpaint</a:t>
            </a:r>
            <a:r>
              <a:rPr lang="en-GB" sz="1200" dirty="0" smtClean="0"/>
              <a:t>, you’re first instinct is to wash it out. If you’ve read the label on the product or looked at some of the </a:t>
            </a:r>
            <a:r>
              <a:rPr lang="en-GB" sz="1200" dirty="0" err="1" smtClean="0"/>
              <a:t>dickblink</a:t>
            </a:r>
            <a:r>
              <a:rPr lang="en-GB" sz="1200" dirty="0" smtClean="0"/>
              <a:t> stuff you should have some idea as to what to do.</a:t>
            </a:r>
          </a:p>
          <a:p>
            <a:r>
              <a:rPr lang="en-GB" sz="1200" dirty="0" smtClean="0"/>
              <a:t>Don’t panic! If anything happens, it wont have been the first time and it wont be the last. Just make sure you know your stuff and you will be able to deal with it if it happens. </a:t>
            </a:r>
            <a:r>
              <a:rPr lang="en-GB" sz="1200" dirty="0" smtClean="0">
                <a:sym typeface="Wingdings"/>
              </a:rPr>
              <a:t></a:t>
            </a:r>
            <a:endParaRPr lang="en-GB" sz="1200" dirty="0" smtClean="0"/>
          </a:p>
          <a:p>
            <a:endParaRPr lang="en-GB" dirty="0"/>
          </a:p>
        </p:txBody>
      </p:sp>
      <p:sp>
        <p:nvSpPr>
          <p:cNvPr id="4" name="Slide Number Placeholder 3"/>
          <p:cNvSpPr>
            <a:spLocks noGrp="1"/>
          </p:cNvSpPr>
          <p:nvPr>
            <p:ph type="sldNum" sz="quarter" idx="10"/>
          </p:nvPr>
        </p:nvSpPr>
        <p:spPr/>
        <p:txBody>
          <a:bodyPr/>
          <a:lstStyle/>
          <a:p>
            <a:fld id="{FE996DE5-BD1A-447B-B4F3-1473F36C58FB}" type="slidenum">
              <a:rPr lang="en-GB" smtClean="0"/>
              <a:pPr/>
              <a:t>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CCC0931-8419-4F75-9D56-A01FF7B04A72}" type="datetimeFigureOut">
              <a:rPr lang="en-US" smtClean="0"/>
              <a:t>4/6/2010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CC0931-8419-4F75-9D56-A01FF7B04A72}" type="datetimeFigureOut">
              <a:rPr lang="en-US" smtClean="0"/>
              <a:t>4/6/2010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CC0931-8419-4F75-9D56-A01FF7B04A72}" type="datetimeFigureOut">
              <a:rPr lang="en-US" smtClean="0"/>
              <a:t>4/6/2010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CC0931-8419-4F75-9D56-A01FF7B04A72}" type="datetimeFigureOut">
              <a:rPr lang="en-US" smtClean="0"/>
              <a:t>4/6/2010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CC0931-8419-4F75-9D56-A01FF7B04A72}" type="datetimeFigureOut">
              <a:rPr lang="en-US" smtClean="0"/>
              <a:t>4/6/2010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CCC0931-8419-4F75-9D56-A01FF7B04A72}" type="datetimeFigureOut">
              <a:rPr lang="en-US" smtClean="0"/>
              <a:t>4/6/2010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CCC0931-8419-4F75-9D56-A01FF7B04A72}" type="datetimeFigureOut">
              <a:rPr lang="en-US" smtClean="0"/>
              <a:t>4/6/2010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CCC0931-8419-4F75-9D56-A01FF7B04A72}" type="datetimeFigureOut">
              <a:rPr lang="en-US" smtClean="0"/>
              <a:t>4/6/2010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CC0931-8419-4F75-9D56-A01FF7B04A72}" type="datetimeFigureOut">
              <a:rPr lang="en-US" smtClean="0"/>
              <a:t>4/6/2010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CC0931-8419-4F75-9D56-A01FF7B04A72}" type="datetimeFigureOut">
              <a:rPr lang="en-US" smtClean="0"/>
              <a:t>4/6/2010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CC0931-8419-4F75-9D56-A01FF7B04A72}" type="datetimeFigureOut">
              <a:rPr lang="en-US" smtClean="0"/>
              <a:t>4/6/2010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DE89043-C65E-4434-B5AD-ED059F970523}"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CC0931-8419-4F75-9D56-A01FF7B04A72}" type="datetimeFigureOut">
              <a:rPr lang="en-US" smtClean="0"/>
              <a:t>4/6/2010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E89043-C65E-4434-B5AD-ED059F970523}"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a:p>
        </p:txBody>
      </p:sp>
      <p:graphicFrame>
        <p:nvGraphicFramePr>
          <p:cNvPr id="35842" name="Object 2"/>
          <p:cNvGraphicFramePr>
            <a:graphicFrameLocks noChangeAspect="1"/>
          </p:cNvGraphicFramePr>
          <p:nvPr/>
        </p:nvGraphicFramePr>
        <p:xfrm>
          <a:off x="285534" y="214290"/>
          <a:ext cx="8644184" cy="6482456"/>
        </p:xfrm>
        <a:graphic>
          <a:graphicData uri="http://schemas.openxmlformats.org/presentationml/2006/ole">
            <p:oleObj spid="_x0000_s1026" name="Slide" r:id="rId3" imgW="5039824" imgH="3779538" progId="PowerPoint.Slide.8">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9" name="Picture 5"/>
          <p:cNvPicPr>
            <a:picLocks noChangeAspect="1" noChangeArrowheads="1"/>
          </p:cNvPicPr>
          <p:nvPr/>
        </p:nvPicPr>
        <p:blipFill>
          <a:blip r:embed="rId2" cstate="print"/>
          <a:srcRect/>
          <a:stretch>
            <a:fillRect/>
          </a:stretch>
        </p:blipFill>
        <p:spPr bwMode="auto">
          <a:xfrm>
            <a:off x="142844" y="214290"/>
            <a:ext cx="3524250" cy="3810000"/>
          </a:xfrm>
          <a:prstGeom prst="rect">
            <a:avLst/>
          </a:prstGeom>
          <a:noFill/>
          <a:ln w="9525">
            <a:noFill/>
            <a:round/>
            <a:headEnd/>
            <a:tailEnd/>
          </a:ln>
          <a:effectLst/>
        </p:spPr>
      </p:pic>
      <p:pic>
        <p:nvPicPr>
          <p:cNvPr id="36870" name="Picture 6"/>
          <p:cNvPicPr>
            <a:picLocks noChangeAspect="1" noChangeArrowheads="1"/>
          </p:cNvPicPr>
          <p:nvPr/>
        </p:nvPicPr>
        <p:blipFill>
          <a:blip r:embed="rId3" cstate="print"/>
          <a:srcRect/>
          <a:stretch>
            <a:fillRect/>
          </a:stretch>
        </p:blipFill>
        <p:spPr bwMode="auto">
          <a:xfrm>
            <a:off x="1928794" y="3978275"/>
            <a:ext cx="4500562" cy="2879725"/>
          </a:xfrm>
          <a:prstGeom prst="rect">
            <a:avLst/>
          </a:prstGeom>
          <a:noFill/>
          <a:ln w="9525">
            <a:noFill/>
            <a:round/>
            <a:headEnd/>
            <a:tailEnd/>
          </a:ln>
          <a:effectLst/>
        </p:spPr>
      </p:pic>
      <p:pic>
        <p:nvPicPr>
          <p:cNvPr id="36871" name="Picture 7"/>
          <p:cNvPicPr>
            <a:picLocks noChangeAspect="1" noChangeArrowheads="1"/>
          </p:cNvPicPr>
          <p:nvPr/>
        </p:nvPicPr>
        <p:blipFill>
          <a:blip r:embed="rId4" cstate="print"/>
          <a:srcRect/>
          <a:stretch>
            <a:fillRect/>
          </a:stretch>
        </p:blipFill>
        <p:spPr bwMode="auto">
          <a:xfrm>
            <a:off x="4429124" y="928670"/>
            <a:ext cx="4548187" cy="3073400"/>
          </a:xfrm>
          <a:prstGeom prst="rect">
            <a:avLst/>
          </a:prstGeom>
          <a:noFill/>
          <a:ln w="9525">
            <a:noFill/>
            <a:round/>
            <a:headEnd/>
            <a:tailEnd/>
          </a:ln>
          <a:effectLst/>
        </p:spPr>
      </p:pic>
      <p:sp>
        <p:nvSpPr>
          <p:cNvPr id="36872" name="Rectangle 8"/>
          <p:cNvSpPr>
            <a:spLocks noChangeArrowheads="1"/>
          </p:cNvSpPr>
          <p:nvPr/>
        </p:nvSpPr>
        <p:spPr bwMode="auto">
          <a:xfrm>
            <a:off x="3929058" y="642918"/>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449263" rtl="0" eaLnBrk="1" fontAlgn="base" latinLnBrk="0" hangingPunct="0">
              <a:lnSpc>
                <a:spcPct val="93000"/>
              </a:lnSpc>
              <a:spcBef>
                <a:spcPct val="0"/>
              </a:spcBef>
              <a:spcAft>
                <a:spcPct val="0"/>
              </a:spcAft>
              <a:buClrTx/>
              <a:buSzTx/>
              <a:buFontTx/>
              <a:buNone/>
              <a:tabLst>
                <a:tab pos="0" algn="l"/>
                <a:tab pos="447675" algn="l"/>
                <a:tab pos="895350"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GB" sz="4400" b="0" i="0" u="none" strike="noStrike" cap="none" normalizeH="0" baseline="0" dirty="0">
                <a:ln>
                  <a:noFill/>
                </a:ln>
                <a:solidFill>
                  <a:srgbClr val="2323DC"/>
                </a:solidFill>
                <a:effectLst/>
                <a:latin typeface="Comic Sans MS" pitchFamily="66" charset="0"/>
                <a:ea typeface="MS Gothic" pitchFamily="49" charset="-128"/>
              </a:rPr>
              <a:t>Paul </a:t>
            </a:r>
            <a:r>
              <a:rPr kumimoji="0" lang="en-GB" sz="4400" b="0" i="0" u="none" strike="noStrike" cap="none" normalizeH="0" baseline="0" dirty="0" err="1">
                <a:ln>
                  <a:noFill/>
                </a:ln>
                <a:solidFill>
                  <a:srgbClr val="2323DC"/>
                </a:solidFill>
                <a:effectLst/>
                <a:latin typeface="Comic Sans MS" pitchFamily="66" charset="0"/>
                <a:ea typeface="MS Gothic" pitchFamily="49" charset="-128"/>
              </a:rPr>
              <a:t>Klee</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p:cNvPicPr>
            <a:picLocks noChangeAspect="1" noChangeArrowheads="1"/>
          </p:cNvPicPr>
          <p:nvPr/>
        </p:nvPicPr>
        <p:blipFill>
          <a:blip r:embed="rId2" cstate="print"/>
          <a:srcRect/>
          <a:stretch>
            <a:fillRect/>
          </a:stretch>
        </p:blipFill>
        <p:spPr bwMode="auto">
          <a:xfrm>
            <a:off x="3643306" y="3357562"/>
            <a:ext cx="4319588" cy="3240088"/>
          </a:xfrm>
          <a:prstGeom prst="rect">
            <a:avLst/>
          </a:prstGeom>
          <a:noFill/>
          <a:ln w="9525">
            <a:noFill/>
            <a:round/>
            <a:headEnd/>
            <a:tailEnd/>
          </a:ln>
          <a:effectLst/>
        </p:spPr>
      </p:pic>
      <p:pic>
        <p:nvPicPr>
          <p:cNvPr id="38916" name="Picture 4"/>
          <p:cNvPicPr>
            <a:picLocks noChangeAspect="1" noChangeArrowheads="1"/>
          </p:cNvPicPr>
          <p:nvPr/>
        </p:nvPicPr>
        <p:blipFill>
          <a:blip r:embed="rId3" cstate="print"/>
          <a:srcRect/>
          <a:stretch>
            <a:fillRect/>
          </a:stretch>
        </p:blipFill>
        <p:spPr bwMode="auto">
          <a:xfrm>
            <a:off x="360363" y="1116013"/>
            <a:ext cx="4140200" cy="3600450"/>
          </a:xfrm>
          <a:prstGeom prst="rect">
            <a:avLst/>
          </a:prstGeom>
          <a:noFill/>
          <a:ln w="9525">
            <a:noFill/>
            <a:round/>
            <a:headEnd/>
            <a:tailEnd/>
          </a:ln>
          <a:effectLst/>
        </p:spPr>
      </p:pic>
      <p:sp>
        <p:nvSpPr>
          <p:cNvPr id="38917" name="Rectangle 5"/>
          <p:cNvSpPr>
            <a:spLocks noChangeArrowheads="1"/>
          </p:cNvSpPr>
          <p:nvPr/>
        </p:nvSpPr>
        <p:spPr bwMode="auto">
          <a:xfrm>
            <a:off x="0" y="-1076640"/>
            <a:ext cx="5461752" cy="215328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449263" rtl="0" eaLnBrk="1" fontAlgn="base" latinLnBrk="0" hangingPunct="0">
              <a:lnSpc>
                <a:spcPct val="93000"/>
              </a:lnSpc>
              <a:spcBef>
                <a:spcPct val="0"/>
              </a:spcBef>
              <a:spcAft>
                <a:spcPct val="0"/>
              </a:spcAft>
              <a:buClrTx/>
              <a:buSzTx/>
              <a:buFontTx/>
              <a:buNone/>
              <a:tabLst>
                <a:tab pos="0" algn="l"/>
                <a:tab pos="447675" algn="l"/>
                <a:tab pos="895350"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kumimoji="0" lang="en-GB" sz="4800" b="0" i="0" u="none" strike="noStrike" cap="none" normalizeH="0" baseline="0" dirty="0">
              <a:ln>
                <a:noFill/>
              </a:ln>
              <a:solidFill>
                <a:srgbClr val="3DEB3D"/>
              </a:solidFill>
              <a:effectLst/>
              <a:latin typeface="Arial" pitchFamily="34" charset="0"/>
              <a:ea typeface="MS Gothic" pitchFamily="49" charset="-128"/>
            </a:endParaRPr>
          </a:p>
          <a:p>
            <a:pPr marL="0" marR="0" lvl="0" indent="0" algn="l" defTabSz="449263" rtl="0" eaLnBrk="1" fontAlgn="base" latinLnBrk="0" hangingPunct="0">
              <a:lnSpc>
                <a:spcPct val="93000"/>
              </a:lnSpc>
              <a:spcBef>
                <a:spcPct val="0"/>
              </a:spcBef>
              <a:spcAft>
                <a:spcPct val="0"/>
              </a:spcAft>
              <a:buClrTx/>
              <a:buSzTx/>
              <a:buFontTx/>
              <a:buNone/>
              <a:tabLst>
                <a:tab pos="0" algn="l"/>
                <a:tab pos="447675" algn="l"/>
                <a:tab pos="895350"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4800" dirty="0">
              <a:solidFill>
                <a:srgbClr val="3DEB3D"/>
              </a:solidFill>
              <a:latin typeface="Arial" pitchFamily="34" charset="0"/>
              <a:ea typeface="MS Gothic" pitchFamily="49" charset="-128"/>
            </a:endParaRPr>
          </a:p>
          <a:p>
            <a:pPr marL="0" marR="0" lvl="0" indent="0" algn="l" defTabSz="449263" rtl="0" eaLnBrk="1" fontAlgn="base" latinLnBrk="0" hangingPunct="0">
              <a:lnSpc>
                <a:spcPct val="93000"/>
              </a:lnSpc>
              <a:spcBef>
                <a:spcPct val="0"/>
              </a:spcBef>
              <a:spcAft>
                <a:spcPct val="0"/>
              </a:spcAft>
              <a:buClrTx/>
              <a:buSzTx/>
              <a:buFontTx/>
              <a:buNone/>
              <a:tabLst>
                <a:tab pos="0" algn="l"/>
                <a:tab pos="447675" algn="l"/>
                <a:tab pos="895350"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GB" sz="4800" b="0" i="0" u="none" strike="noStrike" cap="none" normalizeH="0" baseline="0" dirty="0">
                <a:ln>
                  <a:noFill/>
                </a:ln>
                <a:solidFill>
                  <a:srgbClr val="3DEB3D"/>
                </a:solidFill>
                <a:effectLst/>
                <a:latin typeface="Arial" pitchFamily="34" charset="0"/>
                <a:ea typeface="MS Gothic" pitchFamily="49" charset="-128"/>
              </a:rPr>
              <a:t>Books about colour</a:t>
            </a: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pic>
        <p:nvPicPr>
          <p:cNvPr id="8" name="Picture 2"/>
          <p:cNvPicPr>
            <a:picLocks noChangeAspect="1" noChangeArrowheads="1"/>
          </p:cNvPicPr>
          <p:nvPr/>
        </p:nvPicPr>
        <p:blipFill>
          <a:blip r:embed="rId4" cstate="print"/>
          <a:srcRect/>
          <a:stretch>
            <a:fillRect/>
          </a:stretch>
        </p:blipFill>
        <p:spPr bwMode="auto">
          <a:xfrm>
            <a:off x="5357818" y="428604"/>
            <a:ext cx="3600450" cy="3397250"/>
          </a:xfrm>
          <a:prstGeom prst="rect">
            <a:avLst/>
          </a:prstGeom>
          <a:noFill/>
          <a:ln w="9525">
            <a:noFill/>
            <a:round/>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0" y="0"/>
          <a:ext cx="9144000" cy="6858000"/>
        </p:xfrm>
        <a:graphic>
          <a:graphicData uri="http://schemas.openxmlformats.org/presentationml/2006/ole">
            <p:oleObj spid="_x0000_s2050" name="Slide" r:id="rId4" imgW="3925902" imgH="2943006" progId="PowerPoint.Slide.8">
              <p:embed/>
            </p:oleObj>
          </a:graphicData>
        </a:graphic>
      </p:graphicFrame>
      <p:sp>
        <p:nvSpPr>
          <p:cNvPr id="4" name="TextBox 3"/>
          <p:cNvSpPr txBox="1"/>
          <p:nvPr/>
        </p:nvSpPr>
        <p:spPr>
          <a:xfrm>
            <a:off x="2857488" y="428604"/>
            <a:ext cx="3143272" cy="369332"/>
          </a:xfrm>
          <a:prstGeom prst="rect">
            <a:avLst/>
          </a:prstGeom>
          <a:noFill/>
        </p:spPr>
        <p:txBody>
          <a:bodyPr wrap="square" rtlCol="0">
            <a:spAutoFit/>
          </a:bodyPr>
          <a:lstStyle/>
          <a:p>
            <a:endParaRPr lang="en-GB"/>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0" y="0"/>
          <a:ext cx="9144000" cy="6858000"/>
        </p:xfrm>
        <a:graphic>
          <a:graphicData uri="http://schemas.openxmlformats.org/presentationml/2006/ole">
            <p:oleObj spid="_x0000_s3074" name="Slide" r:id="rId4" imgW="3925902" imgH="2943006" progId="PowerPoint.Slide.8">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thumbs.dreamstime.com/thumbimg_164/1184351650X2dwl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 name="TextBox 6"/>
          <p:cNvSpPr txBox="1"/>
          <p:nvPr/>
        </p:nvSpPr>
        <p:spPr>
          <a:xfrm>
            <a:off x="571472" y="1500174"/>
            <a:ext cx="7786742" cy="3303340"/>
          </a:xfrm>
          <a:prstGeom prst="rect">
            <a:avLst/>
          </a:prstGeom>
          <a:noFill/>
        </p:spPr>
        <p:txBody>
          <a:bodyPr wrap="square" rtlCol="0">
            <a:spAutoFit/>
          </a:bodyPr>
          <a:lstStyle/>
          <a:p>
            <a:pPr algn="ctr">
              <a:lnSpc>
                <a:spcPct val="150000"/>
              </a:lnSpc>
            </a:pPr>
            <a:r>
              <a:rPr lang="en-GB" sz="3600" dirty="0">
                <a:solidFill>
                  <a:srgbClr val="461E64"/>
                </a:solidFill>
                <a:latin typeface="Tahoma" pitchFamily="34" charset="0"/>
                <a:cs typeface="Tahoma" pitchFamily="34" charset="0"/>
              </a:rPr>
              <a:t>Most importantly, art in the Early Years is about exploring and playing with colour, having fun and making lots of mess!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439</Words>
  <Application>Microsoft Office PowerPoint</Application>
  <PresentationFormat>On-screen Show (4:3)</PresentationFormat>
  <Paragraphs>13</Paragraphs>
  <Slides>6</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Office Theme</vt:lpstr>
      <vt:lpstr>Slide</vt:lpstr>
      <vt:lpstr>Slide 1</vt:lpstr>
      <vt:lpstr>Slide 2</vt:lpstr>
      <vt:lpstr>Slide 3</vt:lpstr>
      <vt:lpstr>Slide 4</vt:lpstr>
      <vt:lpstr>Slide 5</vt:lpstr>
      <vt:lpstr>Slide 6</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Lizzie</dc:creator>
  <cp:lastModifiedBy>Lizzie</cp:lastModifiedBy>
  <cp:revision>1</cp:revision>
  <dcterms:created xsi:type="dcterms:W3CDTF">2010-04-06T09:34:40Z</dcterms:created>
  <dcterms:modified xsi:type="dcterms:W3CDTF">2010-04-06T09:34:56Z</dcterms:modified>
</cp:coreProperties>
</file>