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70059-CFA1-4FD3-83C0-8C5E302F6F9F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E4886-888E-443D-9658-D26F9BBF1F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hyperlink" Target="http://images.google.co.uk/imgres?imgurl=http://www.crayola.co.uk/media/.gallery/main6262.jpg&amp;imgrefurl=http://www.crayola.co.uk/pages/gallery/12-coloured-pencils6262.php&amp;usg=__S9GlDZ9jlpDVxDv8qyaEUv19K00=&amp;h=754&amp;w=400&amp;sz=82&amp;hl=en&amp;start=14&amp;itbs=1&amp;tbnid=otxUa0C_lTciPM:&amp;tbnh=142&amp;tbnw=75&amp;prev=/images?q=coloured+pencils&amp;gbv=2&amp;hl=en&amp;tbs=isch:1" TargetMode="External"/><Relationship Id="rId1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17" Type="http://schemas.openxmlformats.org/officeDocument/2006/relationships/hyperlink" Target="http://images.google.co.uk/imgres?imgurl=http://www.rapidonline.com/netalogue/zoomed/Large/06719401.jpg&amp;imgrefurl=http://www.rapidonline.com/Educational-Products/Graphics-Art-Design/Art-Papers/Sugar-paper/79740&amp;usg=__eOx_UD75AsmkKtpx9mSx2jlQjQo=&amp;h=600&amp;w=600&amp;sz=96&amp;hl=en&amp;start=9&amp;itbs=1&amp;tbnid=TID65JWyLJAORM:&amp;tbnh=135&amp;tbnw=135&amp;prev=/images?q=sugar+paper&amp;gbv=2&amp;hl=en&amp;tbs=isch:1" TargetMode="External"/><Relationship Id="rId2" Type="http://schemas.openxmlformats.org/officeDocument/2006/relationships/hyperlink" Target="http://images.google.co.uk/imgres?imgurl=http://image.made-in-china.com/2f0j00DCkthnyoCRqU/Paint-Brush.jpg&amp;imgrefurl=http://jxnewhorizon.en.made-in-china.com/product/gohnljsWbAVf/China-Paint-Brush.html&amp;usg=__882bkcGXrXa67tM4O6AbAP8m7YM=&amp;h=500&amp;w=500&amp;sz=36&amp;hl=en&amp;start=21&amp;itbs=1&amp;tbnid=tz4mb0c-4ho1dM:&amp;tbnh=130&amp;tbnw=130&amp;prev=/images?q=paint+brushes&amp;gbv=2&amp;hl=en&amp;tbs=isch:1" TargetMode="Externa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.uk/imgres?imgurl=http://www.genevacoatings.com/images/contact.jpg&amp;imgrefurl=http://www.genevacoatings.com/contact.htm&amp;usg=__WRCiQAt71Tpkk7dXKy8X-vgxluI=&amp;h=250&amp;w=355&amp;sz=21&amp;hl=en&amp;start=3&amp;itbs=1&amp;tbnid=oUvp8RWd0OyMyM:&amp;tbnh=85&amp;tbnw=121&amp;prev=/images?q=powder+paint&amp;gbv=2&amp;hl=en" TargetMode="External"/><Relationship Id="rId11" Type="http://schemas.openxmlformats.org/officeDocument/2006/relationships/hyperlink" Target="http://images.google.co.uk/imgres?imgurl=http://blog.syracuse.com/family/2008/04/crayon2.jpg&amp;imgrefurl=http://blog.syracuse.com/family/2008/04/enter_my_contest_for_three_box.html&amp;usg=__BeuZa9FZLmwMSn7dkJvNV_LJdxQ=&amp;h=420&amp;w=512&amp;sz=55&amp;hl=en&amp;start=18&amp;itbs=1&amp;tbnid=YEUDz0mcJAMPFM:&amp;tbnh=107&amp;tbnw=131&amp;prev=/images?q=crayons&amp;gbv=2&amp;hl=en&amp;tbs=isch:1" TargetMode="External"/><Relationship Id="rId5" Type="http://schemas.openxmlformats.org/officeDocument/2006/relationships/image" Target="../media/image3.jpeg"/><Relationship Id="rId15" Type="http://schemas.openxmlformats.org/officeDocument/2006/relationships/hyperlink" Target="http://images.google.co.uk/imgres?imgurl=http://pics2.spoonfeeder.com/AieFTPFiles/AIEUser/YC3UVPTKYZAC/5R4BSSMQZHFE.jpg&amp;imgrefurl=http://cgi.ebay.co.uk/BEROL-Colour-Fine-Felt-Tips--NEW-12-Colouring-Pens_W0QQitemZ370222326151QQcmdZViewItemQQimsxq20091028?IMSfp=TL091028196002r15938&amp;usg=__q0Ke-ywbUSJt7tZKgr_QpV0RRx0=&amp;h=390&amp;w=426&amp;sz=28&amp;hl=en&amp;start=8&amp;itbs=1&amp;tbnid=IfjjrWphdtrf7M:&amp;tbnh=115&amp;tbnw=126&amp;prev=/images?q=felt+tips&amp;gbv=2&amp;hl=en&amp;tbs=isch:1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://images.google.co.uk/imgres?imgurl=http://www.somuchpaper.com/wh/images/roll%20paper.jpg&amp;imgrefurl=http://www.somuchpaper.com/wh/index.php?main_page=index&amp;cPath=68&amp;usg=__yJggTaJ0spZAGMRmvCoTWRQdwMg=&amp;h=244&amp;w=275&amp;sz=6&amp;hl=en&amp;start=2&amp;itbs=1&amp;tbnid=0awJyWBCEiSrAM:&amp;tbnh=101&amp;tbnw=114&amp;prev=/images?q=roll+of+paper&amp;gbv=2&amp;hl=en&amp;tbs=isch:1" TargetMode="External"/><Relationship Id="rId9" Type="http://schemas.openxmlformats.org/officeDocument/2006/relationships/hyperlink" Target="http://images.google.co.uk/imgres?imgurl=http://www.artmaterials.com.au/images/jas_pastel2.jpg&amp;imgrefurl=http://www.artmaterials.com.au/index.php?cPath=195_30_2796&amp;usg=__NcPOygNqt15E3qv3LD7upJdE5o8=&amp;h=305&amp;w=400&amp;sz=33&amp;hl=en&amp;start=11&amp;itbs=1&amp;tbnid=19SFsbEEUoKw4M:&amp;tbnh=95&amp;tbnw=124&amp;prev=/images?q=pastels&amp;hl=en&amp;gbv=2&amp;tbs=isch:1" TargetMode="External"/><Relationship Id="rId1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.uk/imgres?imgurl=http://blog.evite.com/photos/uncategorized/2008/06/12/chalk.jpg&amp;imgrefurl=http://www.blog.evite.com/evite/kids/page/3/&amp;usg=__rGZkz4d2m7l2EjQME0r3wQoilaU=&amp;h=304&amp;w=400&amp;sz=43&amp;hl=en&amp;start=1&amp;itbs=1&amp;tbnid=HqiBRb5pI-4DaM:&amp;tbnh=94&amp;tbnw=124&amp;prev=/images?q=fat+chalks&amp;hl=en&amp;gbv=2&amp;tbs=isch: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4" name="Picture 4" descr="http://familyplayandlearn.com/000801_0339_0107_tsl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143000"/>
            <a:ext cx="5381625" cy="5715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714744" y="14285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0034" y="785794"/>
            <a:ext cx="8143932" cy="314327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lvl="0" algn="ctr"/>
            <a:r>
              <a:rPr lang="en-US" sz="5400" b="1" spc="100" dirty="0" err="1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Colour</a:t>
            </a:r>
            <a:r>
              <a:rPr lang="en-US" sz="5400" b="1" spc="100" dirty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 in the Early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84" name="Picture 16" descr="http://t2.gstatic.com/images?q=tbn:tz4mb0c-4ho1dM:http://image.made-in-china.com/2f0j00DCkthnyoCRqU/Paint-Brus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143768" y="4857768"/>
            <a:ext cx="2000232" cy="2000232"/>
          </a:xfrm>
          <a:prstGeom prst="rect">
            <a:avLst/>
          </a:prstGeom>
          <a:noFill/>
        </p:spPr>
      </p:pic>
      <p:pic>
        <p:nvPicPr>
          <p:cNvPr id="160788" name="Picture 20" descr="http://t1.gstatic.com/images?q=tbn:0awJyWBCEiSrAM:http://www.somuchpaper.com/wh/images/roll%2520pap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571876"/>
            <a:ext cx="1935192" cy="1714512"/>
          </a:xfrm>
          <a:prstGeom prst="rect">
            <a:avLst/>
          </a:prstGeom>
          <a:noFill/>
        </p:spPr>
      </p:pic>
      <p:pic>
        <p:nvPicPr>
          <p:cNvPr id="160772" name="Picture 4" descr="http://t1.gstatic.com/images?q=tbn:oUvp8RWd0OyMyM:http://www.genevacoatings.com/images/contac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071546"/>
            <a:ext cx="2928958" cy="1856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Tahoma" pitchFamily="34" charset="0"/>
                <a:cs typeface="Tahoma" pitchFamily="34" charset="0"/>
              </a:rPr>
              <a:t>Must have classroom resources … </a:t>
            </a:r>
          </a:p>
        </p:txBody>
      </p:sp>
      <p:pic>
        <p:nvPicPr>
          <p:cNvPr id="160774" name="Picture 6" descr="http://z.about.com/d/painting/1/0/W/p/1/WNLargeBoxSe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7620" y="1357298"/>
            <a:ext cx="2428892" cy="2500330"/>
          </a:xfrm>
          <a:prstGeom prst="rect">
            <a:avLst/>
          </a:prstGeom>
          <a:noFill/>
        </p:spPr>
      </p:pic>
      <p:pic>
        <p:nvPicPr>
          <p:cNvPr id="160776" name="Picture 8" descr="http://t1.gstatic.com/images?q=tbn:19SFsbEEUoKw4M:http://www.artmaterials.com.au/images/jas_pastel2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3143248"/>
            <a:ext cx="2428892" cy="1476380"/>
          </a:xfrm>
          <a:prstGeom prst="rect">
            <a:avLst/>
          </a:prstGeom>
          <a:noFill/>
        </p:spPr>
      </p:pic>
      <p:pic>
        <p:nvPicPr>
          <p:cNvPr id="160778" name="Picture 10" descr="http://t3.gstatic.com/images?q=tbn:YEUDz0mcJAMPFM:http://blog.syracuse.com/family/2008/04/crayon2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43240" y="4643422"/>
            <a:ext cx="2711304" cy="2214578"/>
          </a:xfrm>
          <a:prstGeom prst="rect">
            <a:avLst/>
          </a:prstGeom>
          <a:noFill/>
        </p:spPr>
      </p:pic>
      <p:pic>
        <p:nvPicPr>
          <p:cNvPr id="160780" name="Picture 12" descr="http://t0.gstatic.com/images?q=tbn:otxUa0C_lTciPM:http://www.crayola.co.uk/media/.gallery/main6262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857759"/>
            <a:ext cx="1857356" cy="2000241"/>
          </a:xfrm>
          <a:prstGeom prst="rect">
            <a:avLst/>
          </a:prstGeom>
          <a:noFill/>
        </p:spPr>
      </p:pic>
      <p:pic>
        <p:nvPicPr>
          <p:cNvPr id="160782" name="Picture 14" descr="http://t3.gstatic.com/images?q=tbn:IfjjrWphdtrf7M:http://pics2.spoonfeeder.com/AieFTPFiles/AIEUser/YC3UVPTKYZAC/5R4BSSMQZHF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58016" y="642918"/>
            <a:ext cx="1714512" cy="1564834"/>
          </a:xfrm>
          <a:prstGeom prst="rect">
            <a:avLst/>
          </a:prstGeom>
          <a:noFill/>
        </p:spPr>
      </p:pic>
      <p:pic>
        <p:nvPicPr>
          <p:cNvPr id="160786" name="Picture 18" descr="http://t2.gstatic.com/images?q=tbn:TID65JWyLJAORM:http://www.rapidonline.com/netalogue/zoomed/Large/06719401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58050" y="2357430"/>
            <a:ext cx="1785950" cy="178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5286348" y="0"/>
            <a:ext cx="3857652" cy="292895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596" y="642918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Crayons</a:t>
            </a:r>
          </a:p>
          <a:p>
            <a:pPr algn="ctr"/>
            <a:r>
              <a:rPr lang="en-GB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Open a box of crayons, and you will find inside colours you’ve used before and some you’ve never tried!</a:t>
            </a:r>
          </a:p>
        </p:txBody>
      </p:sp>
      <p:sp>
        <p:nvSpPr>
          <p:cNvPr id="7" name="Cloud 6"/>
          <p:cNvSpPr/>
          <p:nvPr/>
        </p:nvSpPr>
        <p:spPr>
          <a:xfrm>
            <a:off x="5072066" y="3286124"/>
            <a:ext cx="4071934" cy="300039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15008" y="571480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Paint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Paint a picture in bright colours, when it’s a rainy day; a yellow sky will chase the clouds away!</a:t>
            </a:r>
          </a:p>
        </p:txBody>
      </p:sp>
      <p:sp>
        <p:nvSpPr>
          <p:cNvPr id="9" name="Cloud 8"/>
          <p:cNvSpPr/>
          <p:nvPr/>
        </p:nvSpPr>
        <p:spPr>
          <a:xfrm>
            <a:off x="0" y="3071810"/>
            <a:ext cx="3857652" cy="292895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429256" y="3929066"/>
            <a:ext cx="3143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Glue</a:t>
            </a:r>
          </a:p>
          <a:p>
            <a:pPr algn="ctr"/>
            <a:r>
              <a:rPr lang="en-GB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Glue is very sticky and lots of fun to squeeze; a little dab holds things down in case you have to sneeze!</a:t>
            </a:r>
          </a:p>
        </p:txBody>
      </p:sp>
      <p:sp>
        <p:nvSpPr>
          <p:cNvPr id="11" name="Cloud 10"/>
          <p:cNvSpPr/>
          <p:nvPr/>
        </p:nvSpPr>
        <p:spPr>
          <a:xfrm>
            <a:off x="0" y="0"/>
            <a:ext cx="3857652" cy="292895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14282" y="3643314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Paper</a:t>
            </a:r>
          </a:p>
          <a:p>
            <a:pPr algn="ctr"/>
            <a:r>
              <a:rPr lang="en-GB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Paper can be smooth or rough. You can hang it on a wall. It can be cut and coloured or crumpled into a ball!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3714744" y="2000240"/>
            <a:ext cx="1857388" cy="1714512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 rot="6805315">
            <a:off x="3798950" y="2193039"/>
            <a:ext cx="1857388" cy="1714512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Tahoma" pitchFamily="34" charset="0"/>
                <a:cs typeface="Tahoma" pitchFamily="34" charset="0"/>
              </a:rPr>
              <a:t>Activities 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214422"/>
            <a:ext cx="3786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GB" dirty="0">
                <a:latin typeface="Tahoma" pitchFamily="34" charset="0"/>
                <a:cs typeface="Tahoma" pitchFamily="34" charset="0"/>
              </a:rPr>
              <a:t>Cut a shape out and get children to colour around the edge of the shape onto another piece of paper – you are left with the shape underneath </a:t>
            </a:r>
            <a:r>
              <a:rPr lang="en-GB" dirty="0">
                <a:latin typeface="Tahoma" pitchFamily="34" charset="0"/>
                <a:cs typeface="Tahoma" pitchFamily="34" charset="0"/>
                <a:sym typeface="Wingdings" pitchFamily="2" charset="2"/>
              </a:rPr>
              <a:t>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0100" y="3071810"/>
            <a:ext cx="1857388" cy="2071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5-Point Star 6"/>
          <p:cNvSpPr/>
          <p:nvPr/>
        </p:nvSpPr>
        <p:spPr>
          <a:xfrm>
            <a:off x="1285852" y="3786190"/>
            <a:ext cx="1214446" cy="1143008"/>
          </a:xfrm>
          <a:prstGeom prst="star5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929322" y="1071546"/>
            <a:ext cx="32146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GB" dirty="0">
                <a:latin typeface="Tahoma" pitchFamily="34" charset="0"/>
                <a:cs typeface="Tahoma" pitchFamily="34" charset="0"/>
              </a:rPr>
              <a:t>Cover a drawing of something with black crayon, then  scratch the surface and you will see your picture underneath!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0100" y="307181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ahoma" pitchFamily="34" charset="0"/>
                <a:cs typeface="Tahoma" pitchFamily="34" charset="0"/>
              </a:rPr>
              <a:t>You will need .... Paper, pastels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43702" y="2928934"/>
            <a:ext cx="1857388" cy="20717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428992" y="3786190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GB" dirty="0">
                <a:latin typeface="Tahoma" pitchFamily="34" charset="0"/>
                <a:cs typeface="Tahoma" pitchFamily="34" charset="0"/>
              </a:rPr>
              <a:t>Allow children to ‘be free’ outside with fat chalks – let them draw anything everywhere! </a:t>
            </a:r>
          </a:p>
        </p:txBody>
      </p:sp>
      <p:pic>
        <p:nvPicPr>
          <p:cNvPr id="1026" name="Picture 2" descr="http://t1.gstatic.com/images?q=tbn:HqiBRb5pI-4DaM:http://blog.evite.com/photos/uncategorized/2008/06/12/chal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5286388"/>
            <a:ext cx="2214578" cy="1285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Lizzie</dc:creator>
  <cp:lastModifiedBy>Lizzie</cp:lastModifiedBy>
  <cp:revision>1</cp:revision>
  <dcterms:created xsi:type="dcterms:W3CDTF">2010-04-06T09:29:43Z</dcterms:created>
  <dcterms:modified xsi:type="dcterms:W3CDTF">2010-04-06T09:30:19Z</dcterms:modified>
</cp:coreProperties>
</file>