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1EDA1-2CAE-4DB2-B0FD-2E82A07A9634}" type="datetimeFigureOut">
              <a:rPr lang="en-US" smtClean="0"/>
              <a:t>4/6/2010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A2D07-B448-4086-BD64-A3C860A3875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1EDA1-2CAE-4DB2-B0FD-2E82A07A9634}" type="datetimeFigureOut">
              <a:rPr lang="en-US" smtClean="0"/>
              <a:t>4/6/2010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A2D07-B448-4086-BD64-A3C860A3875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1EDA1-2CAE-4DB2-B0FD-2E82A07A9634}" type="datetimeFigureOut">
              <a:rPr lang="en-US" smtClean="0"/>
              <a:t>4/6/2010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A2D07-B448-4086-BD64-A3C860A3875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1EDA1-2CAE-4DB2-B0FD-2E82A07A9634}" type="datetimeFigureOut">
              <a:rPr lang="en-US" smtClean="0"/>
              <a:t>4/6/2010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A2D07-B448-4086-BD64-A3C860A3875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1EDA1-2CAE-4DB2-B0FD-2E82A07A9634}" type="datetimeFigureOut">
              <a:rPr lang="en-US" smtClean="0"/>
              <a:t>4/6/2010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A2D07-B448-4086-BD64-A3C860A3875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1EDA1-2CAE-4DB2-B0FD-2E82A07A9634}" type="datetimeFigureOut">
              <a:rPr lang="en-US" smtClean="0"/>
              <a:t>4/6/2010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A2D07-B448-4086-BD64-A3C860A3875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1EDA1-2CAE-4DB2-B0FD-2E82A07A9634}" type="datetimeFigureOut">
              <a:rPr lang="en-US" smtClean="0"/>
              <a:t>4/6/2010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A2D07-B448-4086-BD64-A3C860A3875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1EDA1-2CAE-4DB2-B0FD-2E82A07A9634}" type="datetimeFigureOut">
              <a:rPr lang="en-US" smtClean="0"/>
              <a:t>4/6/2010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A2D07-B448-4086-BD64-A3C860A3875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1EDA1-2CAE-4DB2-B0FD-2E82A07A9634}" type="datetimeFigureOut">
              <a:rPr lang="en-US" smtClean="0"/>
              <a:t>4/6/2010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A2D07-B448-4086-BD64-A3C860A3875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1EDA1-2CAE-4DB2-B0FD-2E82A07A9634}" type="datetimeFigureOut">
              <a:rPr lang="en-US" smtClean="0"/>
              <a:t>4/6/2010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A2D07-B448-4086-BD64-A3C860A3875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1EDA1-2CAE-4DB2-B0FD-2E82A07A9634}" type="datetimeFigureOut">
              <a:rPr lang="en-US" smtClean="0"/>
              <a:t>4/6/2010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A2D07-B448-4086-BD64-A3C860A3875E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1EDA1-2CAE-4DB2-B0FD-2E82A07A9634}" type="datetimeFigureOut">
              <a:rPr lang="en-US" smtClean="0"/>
              <a:t>4/6/2010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A2D07-B448-4086-BD64-A3C860A3875E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142844" y="142852"/>
          <a:ext cx="8573462" cy="6429420"/>
        </p:xfrm>
        <a:graphic>
          <a:graphicData uri="http://schemas.openxmlformats.org/presentationml/2006/ole">
            <p:oleObj spid="_x0000_s1026" name="Slide" r:id="rId3" imgW="5039824" imgH="3779538" progId="PowerPoint.Slide.8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0" y="1000108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Blow Straw Painting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0034" y="4500570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Glass Painting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642918"/>
            <a:ext cx="8099425" cy="55641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071538" y="214290"/>
            <a:ext cx="6929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Painting on Bigger Canvases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309362" y="214290"/>
          <a:ext cx="8691794" cy="6518159"/>
        </p:xfrm>
        <a:graphic>
          <a:graphicData uri="http://schemas.openxmlformats.org/presentationml/2006/ole">
            <p:oleObj spid="_x0000_s2050" name="Slide" r:id="rId3" imgW="5039824" imgH="3779538" progId="PowerPoint.Slide.8">
              <p:embed/>
            </p:oleObj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143504" y="928670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Bubble Wrap Painting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57224" y="4429132"/>
            <a:ext cx="350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Bubble Painting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261717" y="142852"/>
          <a:ext cx="8668723" cy="6500858"/>
        </p:xfrm>
        <a:graphic>
          <a:graphicData uri="http://schemas.openxmlformats.org/presentationml/2006/ole">
            <p:oleObj spid="_x0000_s3074" name="Slide" r:id="rId3" imgW="5039824" imgH="3779538" progId="PowerPoint.Slide.8">
              <p:embed/>
            </p:oleObj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572132" y="714356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Leaf Printing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57224" y="4572008"/>
            <a:ext cx="3929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Marble Painting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714348" y="500042"/>
          <a:ext cx="8192420" cy="6143668"/>
        </p:xfrm>
        <a:graphic>
          <a:graphicData uri="http://schemas.openxmlformats.org/presentationml/2006/ole">
            <p:oleObj spid="_x0000_s4098" name="Slide" r:id="rId3" imgW="5039824" imgH="3779538" progId="PowerPoint.Slide.8">
              <p:embed/>
            </p:oleObj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286380" y="1214422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Pipette Painting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00100" y="4714884"/>
            <a:ext cx="350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Scrape Painting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</Words>
  <Application>Microsoft Office PowerPoint</Application>
  <PresentationFormat>On-screen Show (4:3)</PresentationFormat>
  <Paragraphs>9</Paragraphs>
  <Slides>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Slide</vt:lpstr>
      <vt:lpstr>Slide 1</vt:lpstr>
      <vt:lpstr>Slide 2</vt:lpstr>
      <vt:lpstr>Slide 3</vt:lpstr>
      <vt:lpstr>Slide 4</vt:lpstr>
      <vt:lpstr>Slide 5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Lizzie</dc:creator>
  <cp:lastModifiedBy>Lizzie</cp:lastModifiedBy>
  <cp:revision>1</cp:revision>
  <dcterms:created xsi:type="dcterms:W3CDTF">2010-04-06T09:33:33Z</dcterms:created>
  <dcterms:modified xsi:type="dcterms:W3CDTF">2010-04-06T09:34:02Z</dcterms:modified>
</cp:coreProperties>
</file>