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15B70-918B-4FEF-8F1E-D6059E094AB3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2286D-ECA5-4ED1-B3D3-FE58B4CFC9F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96DE5-BD1A-447B-B4F3-1473F36C58F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FE1B4-D6F0-410D-9CA5-B208DBDF6950}" type="datetimeFigureOut">
              <a:rPr lang="en-US" smtClean="0"/>
              <a:t>4/6/2010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F6394-8859-4F55-894A-F9477EC2B7C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.uk/imgres?imgurl=http://news.bbc.co.uk/nol/shared/spl/hi/pop_ups/06/uk_ls_lowry___a_city0s_pride/img/4.jpg&amp;imgrefurl=http://crofty-blog.blogspot.com/2007/08/myth-of-north.html&amp;usg=__C6SHxLCc7UoZ408W6uovcbK9ooo=&amp;h=400&amp;w=600&amp;sz=56&amp;hl=en&amp;start=4&amp;um=1&amp;itbs=1&amp;tbnid=l46dU0wKys-NGM:&amp;tbnh=90&amp;tbnw=135&amp;prev=/images?q=lowry+art&amp;um=1&amp;hl=en&amp;sa=X&amp;tbs=isch:1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uk/imgres?imgurl=http://www.clt.astate.edu/sparks/book%20images/Volume%203/Issue%203/I%20Spy%20Shapes%20in%20Art.jpg&amp;imgrefurl=http://www.clt.astate.edu/sparks/Volume%203/Issue%203/I%20Spy%20Shapes%20in%20Art.htm&amp;usg=__dPqPpD_ssfiG2YM7EUC085l74pI=&amp;h=1650&amp;w=1222&amp;sz=82&amp;hl=en&amp;start=2&amp;um=1&amp;itbs=1&amp;tbnid=EH1MjOpPXJfrKM:&amp;tbnh=150&amp;tbnw=111&amp;prev=/images?q=shapes+art&amp;um=1&amp;hl=en&amp;tbs=isch:1" TargetMode="Externa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Tahoma" pitchFamily="34" charset="0"/>
                <a:ea typeface="Tahoma" pitchFamily="34" charset="0"/>
                <a:cs typeface="Tahoma" pitchFamily="34" charset="0"/>
              </a:rPr>
              <a:t>Art in other areas of Learning across the EYFS ….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71472" y="1428736"/>
            <a:ext cx="3429024" cy="192882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71472" y="1928802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GB" b="1" dirty="0">
                <a:latin typeface="Tahoma" pitchFamily="34" charset="0"/>
                <a:cs typeface="Tahoma" pitchFamily="34" charset="0"/>
                <a:hlinkClick r:id="rId3" action="ppaction://hlinksldjump"/>
              </a:rPr>
              <a:t>Physical Development</a:t>
            </a:r>
            <a:endParaRPr lang="en-GB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 rot="10800000">
            <a:off x="4429124" y="3357562"/>
            <a:ext cx="3571900" cy="185738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929190" y="3929066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ahoma" pitchFamily="34" charset="0"/>
                <a:cs typeface="Tahoma" pitchFamily="34" charset="0"/>
                <a:hlinkClick r:id="" action="ppaction://noaction"/>
              </a:rPr>
              <a:t>Communication, Language and Literacy</a:t>
            </a:r>
            <a:endParaRPr lang="en-GB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 rot="10800000">
            <a:off x="1071538" y="3429000"/>
            <a:ext cx="2928958" cy="178595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428728" y="3857628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ahoma" pitchFamily="34" charset="0"/>
                <a:cs typeface="Tahoma" pitchFamily="34" charset="0"/>
                <a:hlinkClick r:id="" action="ppaction://noaction"/>
              </a:rPr>
              <a:t>Knowledge and Understanding of the World</a:t>
            </a:r>
            <a:endParaRPr lang="en-GB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786050" y="5000636"/>
            <a:ext cx="3571900" cy="171451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786050" y="5429264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ahoma" pitchFamily="34" charset="0"/>
                <a:cs typeface="Tahoma" pitchFamily="34" charset="0"/>
                <a:hlinkClick r:id="" action="ppaction://noaction"/>
              </a:rPr>
              <a:t>Problem Solving, Reasoning and Numeracy</a:t>
            </a:r>
            <a:endParaRPr lang="en-GB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4857752" y="1500174"/>
            <a:ext cx="3143272" cy="185738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857752" y="207167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hlinkClick r:id="" action="ppaction://noaction"/>
              </a:rPr>
              <a:t>Personal, Social and Emotional Development</a:t>
            </a:r>
            <a:endParaRPr lang="en-GB" b="1" dirty="0"/>
          </a:p>
        </p:txBody>
      </p:sp>
      <p:sp>
        <p:nvSpPr>
          <p:cNvPr id="22" name="5-Point Star 21">
            <a:hlinkClick r:id="" action="ppaction://noaction"/>
          </p:cNvPr>
          <p:cNvSpPr/>
          <p:nvPr/>
        </p:nvSpPr>
        <p:spPr>
          <a:xfrm>
            <a:off x="8143900" y="6072206"/>
            <a:ext cx="714380" cy="571504"/>
          </a:xfrm>
          <a:prstGeom prst="star5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-Point Star 5"/>
          <p:cNvSpPr/>
          <p:nvPr/>
        </p:nvSpPr>
        <p:spPr>
          <a:xfrm>
            <a:off x="3714744" y="1428736"/>
            <a:ext cx="4786346" cy="3714776"/>
          </a:xfrm>
          <a:prstGeom prst="star10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latin typeface="Tahoma" pitchFamily="34" charset="0"/>
                <a:cs typeface="Tahoma" pitchFamily="34" charset="0"/>
                <a:hlinkClick r:id="rId2" action="ppaction://hlinksldjump"/>
              </a:rPr>
              <a:t>Physical Development and Art ….</a:t>
            </a:r>
            <a:endParaRPr lang="en-GB" sz="3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257174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Painting, drawing and using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scissors are all developing hand-eye coordination and fine motor skills in the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Early Years.</a:t>
            </a:r>
          </a:p>
        </p:txBody>
      </p:sp>
      <p:pic>
        <p:nvPicPr>
          <p:cNvPr id="5122" name="Picture 2" descr="http://www.makeandtakes.com/wp-content/uploads/2008/01/lucy-hearts-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00438"/>
            <a:ext cx="3500462" cy="3033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-Point Star 6"/>
          <p:cNvSpPr/>
          <p:nvPr/>
        </p:nvSpPr>
        <p:spPr>
          <a:xfrm>
            <a:off x="142844" y="1214422"/>
            <a:ext cx="4357718" cy="3929090"/>
          </a:xfrm>
          <a:prstGeom prst="star32">
            <a:avLst/>
          </a:prstGeom>
          <a:solidFill>
            <a:schemeClr val="bg1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4-Point Star 5"/>
          <p:cNvSpPr/>
          <p:nvPr/>
        </p:nvSpPr>
        <p:spPr>
          <a:xfrm>
            <a:off x="5143504" y="142852"/>
            <a:ext cx="3786214" cy="3357586"/>
          </a:xfrm>
          <a:prstGeom prst="star4">
            <a:avLst>
              <a:gd name="adj" fmla="val 24398"/>
            </a:avLst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latin typeface="Tahoma" pitchFamily="34" charset="0"/>
                <a:cs typeface="Tahoma" pitchFamily="34" charset="0"/>
                <a:hlinkClick r:id="rId2" action="ppaction://hlinksldjump"/>
              </a:rPr>
              <a:t>PSED and Art ….</a:t>
            </a:r>
            <a:endParaRPr lang="en-GB" sz="3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571744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3399"/>
                </a:solidFill>
              </a:rPr>
              <a:t>It allows children to express </a:t>
            </a:r>
          </a:p>
          <a:p>
            <a:pPr algn="ctr"/>
            <a:r>
              <a:rPr lang="en-GB" dirty="0">
                <a:solidFill>
                  <a:srgbClr val="FF3399"/>
                </a:solidFill>
              </a:rPr>
              <a:t>freely things that they </a:t>
            </a:r>
          </a:p>
          <a:p>
            <a:pPr algn="ctr"/>
            <a:r>
              <a:rPr lang="en-GB" dirty="0">
                <a:solidFill>
                  <a:srgbClr val="FF3399"/>
                </a:solidFill>
              </a:rPr>
              <a:t>cannot put into words.</a:t>
            </a:r>
          </a:p>
          <a:p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1428736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660033"/>
                </a:solidFill>
              </a:rPr>
              <a:t>It can be a sociable experience. </a:t>
            </a:r>
          </a:p>
        </p:txBody>
      </p:sp>
      <p:pic>
        <p:nvPicPr>
          <p:cNvPr id="29698" name="Picture 2" descr="http://www.myvalleynews.com/images/photos/12-04-09/12-04-09-ANNOUN-childrens-art-faire-c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929066"/>
            <a:ext cx="3342240" cy="2506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Callout 5"/>
          <p:cNvSpPr/>
          <p:nvPr/>
        </p:nvSpPr>
        <p:spPr>
          <a:xfrm rot="258673">
            <a:off x="231929" y="3340995"/>
            <a:ext cx="5357850" cy="2571768"/>
          </a:xfrm>
          <a:prstGeom prst="cloudCallout">
            <a:avLst>
              <a:gd name="adj1" fmla="val -44000"/>
              <a:gd name="adj2" fmla="val 8179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latin typeface="Tahoma" pitchFamily="34" charset="0"/>
                <a:cs typeface="Tahoma" pitchFamily="34" charset="0"/>
                <a:hlinkClick r:id="rId2" action="ppaction://hlinksldjump"/>
              </a:rPr>
              <a:t>CLL</a:t>
            </a:r>
            <a:r>
              <a:rPr lang="en-GB" sz="3600" dirty="0">
                <a:latin typeface="Tahoma" pitchFamily="34" charset="0"/>
                <a:cs typeface="Tahoma" pitchFamily="34" charset="0"/>
                <a:hlinkClick r:id="rId2" action="ppaction://hlinksldjump"/>
              </a:rPr>
              <a:t> and Art ….</a:t>
            </a:r>
            <a:endParaRPr lang="en-GB" sz="3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97624">
            <a:off x="459418" y="4065918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66FF66"/>
                </a:solidFill>
              </a:rPr>
              <a:t>Children are able to discuss their own </a:t>
            </a:r>
          </a:p>
          <a:p>
            <a:pPr algn="ctr"/>
            <a:r>
              <a:rPr lang="en-GB" dirty="0">
                <a:solidFill>
                  <a:srgbClr val="66FF66"/>
                </a:solidFill>
              </a:rPr>
              <a:t>and others art, and able to </a:t>
            </a:r>
          </a:p>
          <a:p>
            <a:pPr algn="ctr"/>
            <a:r>
              <a:rPr lang="en-GB" dirty="0">
                <a:solidFill>
                  <a:srgbClr val="66FF66"/>
                </a:solidFill>
              </a:rPr>
              <a:t>express their opinions.</a:t>
            </a:r>
          </a:p>
        </p:txBody>
      </p:sp>
      <p:pic>
        <p:nvPicPr>
          <p:cNvPr id="3074" name="Picture 2" descr="http://reception.birchfieldsprimary.net/files/2008/05/14408-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214422"/>
            <a:ext cx="3294605" cy="3071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1.gstatic.com/images?q=tbn:l46dU0wKys-NGM:http://news.bbc.co.uk/nol/shared/spl/hi/pop_ups/06/uk_ls_lowry___a_city0s_pride/img/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214818"/>
            <a:ext cx="4429156" cy="2428888"/>
          </a:xfrm>
          <a:prstGeom prst="rect">
            <a:avLst/>
          </a:prstGeom>
          <a:noFill/>
        </p:spPr>
      </p:pic>
      <p:sp>
        <p:nvSpPr>
          <p:cNvPr id="7" name="Explosion 2 6"/>
          <p:cNvSpPr/>
          <p:nvPr/>
        </p:nvSpPr>
        <p:spPr>
          <a:xfrm rot="14159747">
            <a:off x="43859" y="475759"/>
            <a:ext cx="4412810" cy="4520193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xplosion 2 5"/>
          <p:cNvSpPr/>
          <p:nvPr/>
        </p:nvSpPr>
        <p:spPr>
          <a:xfrm rot="3131684">
            <a:off x="4786314" y="2285992"/>
            <a:ext cx="3714776" cy="3643338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latin typeface="Tahoma" pitchFamily="34" charset="0"/>
                <a:cs typeface="Tahoma" pitchFamily="34" charset="0"/>
                <a:hlinkClick r:id="rId4" action="ppaction://hlinksldjump"/>
              </a:rPr>
              <a:t>KUW and Art ….</a:t>
            </a:r>
            <a:endParaRPr lang="en-GB" sz="3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3571876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3399"/>
                </a:solidFill>
              </a:rPr>
              <a:t>Art encourages close observation of the world around them </a:t>
            </a:r>
            <a:r>
              <a:rPr lang="en-GB" dirty="0">
                <a:solidFill>
                  <a:srgbClr val="FF3399"/>
                </a:solidFill>
                <a:sym typeface="Wingdings" pitchFamily="2" charset="2"/>
              </a:rPr>
              <a:t>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428868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7030A0"/>
                </a:solidFill>
              </a:rPr>
              <a:t>They learn that Art can be a profession and they could aspire </a:t>
            </a:r>
          </a:p>
          <a:p>
            <a:pPr algn="ctr"/>
            <a:r>
              <a:rPr lang="en-GB" dirty="0">
                <a:solidFill>
                  <a:srgbClr val="7030A0"/>
                </a:solidFill>
              </a:rPr>
              <a:t>to be an artist one day </a:t>
            </a:r>
            <a:r>
              <a:rPr lang="en-GB" dirty="0">
                <a:solidFill>
                  <a:srgbClr val="7030A0"/>
                </a:solidFill>
                <a:sym typeface="Wingdings" pitchFamily="2" charset="2"/>
              </a:rPr>
              <a:t> </a:t>
            </a:r>
            <a:endParaRPr lang="en-GB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500034" y="1357298"/>
            <a:ext cx="4286280" cy="121444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429256" y="1571612"/>
            <a:ext cx="3357586" cy="2214578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71472" y="357166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Tahoma" pitchFamily="34" charset="0"/>
                <a:cs typeface="Tahoma" pitchFamily="34" charset="0"/>
                <a:hlinkClick r:id="rId2" action="ppaction://hlinksldjump"/>
              </a:rPr>
              <a:t>PSRN and Art ….</a:t>
            </a:r>
            <a:endParaRPr lang="en-GB" sz="3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942" y="2285992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Colour Sums – learning that </a:t>
            </a:r>
          </a:p>
          <a:p>
            <a:pPr algn="ctr"/>
            <a:r>
              <a:rPr lang="en-GB" dirty="0"/>
              <a:t>red + blue = purple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1643050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00FF"/>
                </a:solidFill>
              </a:rPr>
              <a:t>Looking at different shapes and patterns</a:t>
            </a:r>
          </a:p>
        </p:txBody>
      </p:sp>
      <p:pic>
        <p:nvPicPr>
          <p:cNvPr id="39938" name="Picture 2" descr="http://t0.gstatic.com/images?q=tbn:EH1MjOpPXJfrKM:http://www.clt.astate.edu/sparks/book%2520images/Volume%25203/Issue%25203/I%2520Spy%2520Shapes%2520in%2520Ar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857486"/>
            <a:ext cx="4214842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Microsoft Office PowerPoint</Application>
  <PresentationFormat>On-screen Show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Art in other areas of Learning across the EYFS ….</vt:lpstr>
      <vt:lpstr>Physical Development and Art ….</vt:lpstr>
      <vt:lpstr>PSED and Art ….</vt:lpstr>
      <vt:lpstr>CLL and Art ….</vt:lpstr>
      <vt:lpstr>KUW and Art ….</vt:lpstr>
      <vt:lpstr>Slide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in other areas of Learning across the EYFS ….</dc:title>
  <dc:creator>Lizzie</dc:creator>
  <cp:lastModifiedBy>Lizzie</cp:lastModifiedBy>
  <cp:revision>1</cp:revision>
  <dcterms:created xsi:type="dcterms:W3CDTF">2010-04-06T09:31:59Z</dcterms:created>
  <dcterms:modified xsi:type="dcterms:W3CDTF">2010-04-06T09:32:15Z</dcterms:modified>
</cp:coreProperties>
</file>