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D03AF-6AC1-4BC2-A79A-0289B5A72BD9}" type="datetimeFigureOut">
              <a:rPr lang="en-US" smtClean="0"/>
              <a:pPr/>
              <a:t>4/1/2010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7D768-BA49-4B35-A017-5732C02BF61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heelliots.org/Soapbox/FirstPass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642918"/>
            <a:ext cx="6602515" cy="5137161"/>
          </a:xfrm>
          <a:prstGeom prst="rect">
            <a:avLst/>
          </a:prstGeom>
          <a:noFill/>
        </p:spPr>
      </p:pic>
    </p:spTree>
  </p:cSld>
  <p:clrMapOvr>
    <a:masterClrMapping/>
  </p:clrMapOvr>
  <p:transition advTm="1046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500042"/>
            <a:ext cx="7599765" cy="553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3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857232"/>
            <a:ext cx="5524525" cy="5069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53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sydneyharbourescapes.com.au/images/80az-hor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642918"/>
            <a:ext cx="5080004" cy="5080004"/>
          </a:xfrm>
          <a:prstGeom prst="rect">
            <a:avLst/>
          </a:prstGeom>
          <a:noFill/>
        </p:spPr>
      </p:pic>
    </p:spTree>
  </p:cSld>
  <p:clrMapOvr>
    <a:masterClrMapping/>
  </p:clrMapOvr>
  <p:transition advTm="1046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greenprophet.com/wp-content/uploads/2008/03/hamentashen-purim-green-prop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57166"/>
            <a:ext cx="5157795" cy="6011416"/>
          </a:xfrm>
          <a:prstGeom prst="rect">
            <a:avLst/>
          </a:prstGeom>
          <a:noFill/>
        </p:spPr>
      </p:pic>
    </p:spTree>
  </p:cSld>
  <p:clrMapOvr>
    <a:masterClrMapping/>
  </p:clrMapOvr>
  <p:transition advTm="992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691068"/>
            <a:ext cx="7024720" cy="4678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68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28604"/>
            <a:ext cx="6086501" cy="581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82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7858180" cy="615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23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8393761" cy="426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95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714356"/>
            <a:ext cx="6953282" cy="521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75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27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University of Plymouth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mmnairn</dc:creator>
  <cp:lastModifiedBy>tsmale</cp:lastModifiedBy>
  <cp:revision>5</cp:revision>
  <dcterms:created xsi:type="dcterms:W3CDTF">2010-03-29T12:49:46Z</dcterms:created>
  <dcterms:modified xsi:type="dcterms:W3CDTF">2010-04-01T11:13:53Z</dcterms:modified>
</cp:coreProperties>
</file>