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90468-AC6F-4470-9A9E-2FAB6DD6248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58C63-4CA8-44A9-97EF-BE1FC3F708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58C63-4CA8-44A9-97EF-BE1FC3F7088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708EB-4433-49F6-BFD9-02DCBF937411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52F5D-1D72-49BF-86CF-D555C7AEFB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aryschoolscience.com/" TargetMode="External"/><Relationship Id="rId2" Type="http://schemas.openxmlformats.org/officeDocument/2006/relationships/hyperlink" Target="http://kids.nationalgeographic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stol-cyps.org.uk/teaching/primary/science/sciencep.html" TargetMode="External"/><Relationship Id="rId2" Type="http://schemas.openxmlformats.org/officeDocument/2006/relationships/hyperlink" Target="http://primaryscience.ne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9600" dirty="0" smtClean="0">
                <a:latin typeface="Andy" pitchFamily="66" charset="0"/>
              </a:rPr>
              <a:t>Helpful websites</a:t>
            </a:r>
            <a:endParaRPr lang="en-US" sz="9600" dirty="0">
              <a:latin typeface="Andy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r>
              <a:rPr lang="en-GB" sz="3900" dirty="0" smtClean="0">
                <a:latin typeface="Andy" pitchFamily="66" charset="0"/>
                <a:hlinkClick r:id="rId2"/>
              </a:rPr>
              <a:t>http://kids.nationalgeographic.com/</a:t>
            </a:r>
            <a:endParaRPr lang="en-GB" sz="3900" dirty="0" smtClean="0">
              <a:latin typeface="Andy" pitchFamily="66" charset="0"/>
            </a:endParaRPr>
          </a:p>
          <a:p>
            <a:pPr>
              <a:buNone/>
            </a:pPr>
            <a:endParaRPr lang="en-GB" sz="3900" dirty="0">
              <a:latin typeface="Andy" pitchFamily="66" charset="0"/>
            </a:endParaRPr>
          </a:p>
          <a:p>
            <a:r>
              <a:rPr lang="en-GB" sz="3900" dirty="0" smtClean="0">
                <a:latin typeface="Andy" pitchFamily="66" charset="0"/>
              </a:rPr>
              <a:t>http://www.bbc.co.uk/schools/websites/4_11/site/science.shtml</a:t>
            </a:r>
            <a:endParaRPr lang="en-US" sz="3900" dirty="0" smtClean="0">
              <a:latin typeface="Andy" pitchFamily="66" charset="0"/>
            </a:endParaRPr>
          </a:p>
          <a:p>
            <a:endParaRPr lang="en-GB" sz="3900" dirty="0">
              <a:latin typeface="Andy" pitchFamily="66" charset="0"/>
            </a:endParaRPr>
          </a:p>
          <a:p>
            <a:r>
              <a:rPr lang="en-GB" sz="3900" dirty="0" smtClean="0">
                <a:latin typeface="Andy" pitchFamily="66" charset="0"/>
                <a:hlinkClick r:id="rId3"/>
              </a:rPr>
              <a:t>http://www.primaryschoolscience.com/</a:t>
            </a:r>
            <a:endParaRPr lang="en-GB" sz="3900" dirty="0" smtClean="0">
              <a:latin typeface="Andy" pitchFamily="66" charset="0"/>
            </a:endParaRPr>
          </a:p>
          <a:p>
            <a:pPr>
              <a:buNone/>
            </a:pPr>
            <a:endParaRPr lang="en-GB" dirty="0">
              <a:latin typeface="Andy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en-US" sz="3900" dirty="0" smtClean="0">
                <a:latin typeface="Andy" pitchFamily="66" charset="0"/>
                <a:hlinkClick r:id="rId2"/>
              </a:rPr>
              <a:t>http://primaryscience.net/</a:t>
            </a:r>
            <a:endParaRPr lang="en-US" sz="3900" dirty="0" smtClean="0">
              <a:latin typeface="Andy" pitchFamily="66" charset="0"/>
            </a:endParaRPr>
          </a:p>
          <a:p>
            <a:endParaRPr lang="en-GB" sz="3900" dirty="0">
              <a:latin typeface="Andy" pitchFamily="66" charset="0"/>
            </a:endParaRPr>
          </a:p>
          <a:p>
            <a:r>
              <a:rPr lang="en-US" sz="3900" dirty="0" smtClean="0">
                <a:latin typeface="Andy" pitchFamily="66" charset="0"/>
                <a:hlinkClick r:id="rId3"/>
              </a:rPr>
              <a:t>http://www.bristol-cyps.org.uk/teaching/primary/science/sciencep.html</a:t>
            </a:r>
            <a:endParaRPr lang="en-US" sz="3900" dirty="0" smtClean="0">
              <a:latin typeface="Andy" pitchFamily="66" charset="0"/>
            </a:endParaRPr>
          </a:p>
          <a:p>
            <a:pPr>
              <a:buNone/>
            </a:pPr>
            <a:endParaRPr lang="en-GB" sz="3900" dirty="0">
              <a:latin typeface="Andy" pitchFamily="66" charset="0"/>
            </a:endParaRPr>
          </a:p>
          <a:p>
            <a:r>
              <a:rPr lang="en-US" sz="3900" u="sng" dirty="0" smtClean="0">
                <a:latin typeface="Andy" pitchFamily="66" charset="0"/>
              </a:rPr>
              <a:t>http://www.primarygames.com/science.htm</a:t>
            </a:r>
          </a:p>
          <a:p>
            <a:pPr>
              <a:buNone/>
            </a:pPr>
            <a:endParaRPr lang="en-US" dirty="0">
              <a:latin typeface="Andy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</Words>
  <Application>Microsoft Office PowerPoint</Application>
  <PresentationFormat>On-screen Show (4:3)</PresentationFormat>
  <Paragraphs>12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Helpful websites</vt:lpstr>
      <vt:lpstr>Slide 2</vt:lpstr>
      <vt:lpstr>Slide 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Useful websites</dc:title>
  <dc:creator>Mireille Boniface</dc:creator>
  <cp:lastModifiedBy>Mireille Boniface</cp:lastModifiedBy>
  <cp:revision>3</cp:revision>
  <dcterms:created xsi:type="dcterms:W3CDTF">2010-03-30T12:51:03Z</dcterms:created>
  <dcterms:modified xsi:type="dcterms:W3CDTF">2010-03-30T13:02:44Z</dcterms:modified>
</cp:coreProperties>
</file>